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441" r:id="rId2"/>
    <p:sldId id="2440" r:id="rId3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FF33CC"/>
    <a:srgbClr val="A8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333" autoAdjust="0"/>
  </p:normalViewPr>
  <p:slideViewPr>
    <p:cSldViewPr snapToGrid="0" snapToObjects="1">
      <p:cViewPr varScale="1">
        <p:scale>
          <a:sx n="78" d="100"/>
          <a:sy n="78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53902F3E-2868-8040-B780-BD099CDD9C87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8862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6363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6" y="9721110"/>
            <a:ext cx="3076363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9D0AA48-1B1F-8C40-949B-F2D9CE5F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41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bddceb3690_2_179:notes"/>
          <p:cNvSpPr txBox="1">
            <a:spLocks noGrp="1"/>
          </p:cNvSpPr>
          <p:nvPr>
            <p:ph type="body" idx="1"/>
          </p:nvPr>
        </p:nvSpPr>
        <p:spPr>
          <a:xfrm>
            <a:off x="946575" y="4861441"/>
            <a:ext cx="5206153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239" name="Google Shape;239;gbddceb369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22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A10A5BE-7925-1140-BC0B-9BE6282DD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0841FEF1-3CEF-084A-A9AA-A88DB440C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0ED1DC6-EBA4-7B47-9491-2C9F2902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D14030E-36EA-4748-97D5-32C7DC39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2AF77F2-F700-D142-8D0E-C3023CBA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77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3E7E142-0458-A84A-ABFB-6E57D55E0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195A7A1-0065-0D4C-820E-349D42479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08C4A86-FE57-3F48-935F-33B08077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0B9E940-8574-EA4D-9695-AB5AC99A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5E05484-0389-F241-838F-538E9B89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9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D702CCC4-B6F6-1D4D-9708-009F89B5E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C4C227AA-441F-5D40-9217-7DF8D9D54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6EDF939-0CB5-334D-ACB6-5F9C22C8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B9EFB44-D16E-594B-8D6A-359548A8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93C17B9-C5E1-7D48-9C6B-5755E39D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61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8238B76-7002-6043-ADF5-F4A316F5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54774BB9-EFB7-0B46-A28D-43E3F2782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7EC204D-9A1F-2D4D-A829-18597D70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F79EF01-DF02-E243-B338-5FF9038B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7A555E8-8852-574D-B61A-5DBC1DE8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4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3E3BED5-2BD3-A947-AFA8-8DEDCC13A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EDAB2495-456A-F94F-9353-6758771A6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4C8787B-2E1A-5E46-905A-63A5D9A2C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AAEB44C-9155-B14A-8024-7BA1752D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9E3475C-37F4-1743-A960-E7900061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50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9F3486A-030F-9B4F-9DB5-52631F44B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05B4AC20-F955-2B45-9A4E-7D6260AC0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C5BB8AD5-8B35-F54B-9BF9-C7E29CBE6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F924F087-8D7E-5448-93E2-751C6289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2BE57AC-DD69-6048-B882-4E931E73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8BF5B408-FB23-A14E-B411-121B0B55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08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C3AFDA4-CE61-6944-A3CA-B4448A11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40DC7A3A-D78B-3541-8E74-7B4020ADB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57CE3BB-CBB0-9C47-9C8B-0EE41700D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FD473DC8-9E64-804E-8C35-612CB41F5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F67E5F8A-58FA-2D45-8D9F-825219AB2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817AC127-09C9-214D-A609-33B32FF6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F4D1BF7-BF35-6A46-9917-FA717422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85CEDA69-97DE-834E-9DE5-CE050C5C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75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12C5755-625B-8646-A84A-2C083A30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E948A99E-88C8-E14D-9A69-974B884A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FEB3D60-8F87-704F-835B-315991CA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2DAEC9C-1AD3-B546-9FC1-0E60F31E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13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2094CE9B-9EAB-414F-B0DF-11BDCC170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7DA34A7C-7832-B547-8254-FC99729A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4A4D86DD-B8FF-F842-8CF4-71CCE0F8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88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044DBF8-D96E-4240-8468-53DB0147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53A9FB5-7DC2-F945-8067-BC23FB455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99EC9B1-D525-304C-820C-F8C7E2E7A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08C1568B-5222-8549-B8FB-C1652641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30E21A55-3082-9243-9A1B-8819C05D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ADEDC49-241C-6E45-A3AC-557D0B9D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77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404102E-37D5-0F48-B6A2-9F5FA31BD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5916BD51-2BAE-2241-9B0E-CABCECB40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3E0002EE-C9B8-934D-802E-7881C2C7F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419C9615-B235-9741-8451-8421525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DE3B8BF5-A6BE-ED41-B8FE-0B24C110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5DB16511-638D-C84A-A0B7-A6422A0D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51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0B45F32D-0CB2-A64E-B1A5-CA97D22A9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A4EB559B-27DA-044B-871F-CCFC2D56C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9CE5B34-EA02-D74A-B669-7177EE97A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BE85E-037D-7B40-8385-6CA3FD5DAFA2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499F5BB-6406-AB48-B22E-00B92C2E9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0A224BD-2BF8-8D42-BE2D-BCC07BCAB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8B4A-82DA-1C42-9B10-B416204FF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99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7911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6"/>
          <p:cNvSpPr txBox="1"/>
          <p:nvPr/>
        </p:nvSpPr>
        <p:spPr>
          <a:xfrm>
            <a:off x="2161310" y="1219200"/>
            <a:ext cx="92396" cy="379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46"/>
          <p:cNvSpPr/>
          <p:nvPr/>
        </p:nvSpPr>
        <p:spPr>
          <a:xfrm>
            <a:off x="526475" y="798286"/>
            <a:ext cx="5032496" cy="142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lvl="0">
              <a:buSzPts val="1200"/>
            </a:pPr>
            <a:endParaRPr lang="en-US" altLang="ja-JP" sz="1467" dirty="0"/>
          </a:p>
          <a:p>
            <a:pPr>
              <a:buClr>
                <a:srgbClr val="000000"/>
              </a:buClr>
              <a:buSzPts val="1200"/>
            </a:pPr>
            <a:endParaRPr lang="en-US" altLang="ja-JP" sz="1467" dirty="0"/>
          </a:p>
          <a:p>
            <a:pPr>
              <a:buClr>
                <a:srgbClr val="000000"/>
              </a:buClr>
              <a:buSzPts val="1200"/>
            </a:pPr>
            <a:endParaRPr lang="en-US" altLang="ja-JP" sz="1467" dirty="0"/>
          </a:p>
          <a:p>
            <a:pPr>
              <a:buClr>
                <a:srgbClr val="000000"/>
              </a:buClr>
              <a:buSzPts val="1200"/>
            </a:pPr>
            <a:endParaRPr lang="en-US" altLang="ja-JP" sz="1467" dirty="0"/>
          </a:p>
          <a:p>
            <a:pPr>
              <a:buClr>
                <a:srgbClr val="000000"/>
              </a:buClr>
              <a:buSzPts val="1200"/>
            </a:pPr>
            <a:r>
              <a:rPr lang="ja-JP" altLang="en-US" sz="1467" dirty="0"/>
              <a:t>★</a:t>
            </a:r>
            <a:r>
              <a:rPr lang="en-US" altLang="ja-JP" sz="1467" dirty="0"/>
              <a:t>7</a:t>
            </a:r>
            <a:r>
              <a:rPr lang="ja-JP" altLang="en-US" sz="1467" dirty="0"/>
              <a:t>月兵庫イドバタ</a:t>
            </a:r>
            <a:endParaRPr lang="en-US" altLang="ja-JP" sz="1467" dirty="0"/>
          </a:p>
          <a:p>
            <a:r>
              <a:rPr lang="en-US" altLang="ja-JP" sz="1600" dirty="0"/>
              <a:t>https://ssl.form-mailer.jp/fms/d222885d674209</a:t>
            </a:r>
            <a:endParaRPr lang="ja-JP" altLang="ja-JP" sz="1600" dirty="0"/>
          </a:p>
          <a:p>
            <a:pPr>
              <a:buClr>
                <a:srgbClr val="000000"/>
              </a:buClr>
              <a:buSzPts val="1200"/>
            </a:pPr>
            <a:endParaRPr lang="en-US" sz="1467" dirty="0"/>
          </a:p>
          <a:p>
            <a:pPr>
              <a:buClr>
                <a:srgbClr val="000000"/>
              </a:buClr>
              <a:buSzPts val="1200"/>
            </a:pPr>
            <a:endParaRPr lang="en-US" sz="1467" dirty="0"/>
          </a:p>
          <a:p>
            <a:pPr lvl="0">
              <a:buSzPts val="1200"/>
            </a:pPr>
            <a:endParaRPr lang="en-US" sz="1467" dirty="0"/>
          </a:p>
          <a:p>
            <a:pPr lvl="0">
              <a:buSzPts val="1200"/>
            </a:pPr>
            <a:r>
              <a:rPr lang="en-US" sz="1467" dirty="0"/>
              <a:t> 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716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4190</TotalTime>
  <Words>9</Words>
  <Application>Microsoft Office PowerPoint</Application>
  <PresentationFormat>ユーザー設定</PresentationFormat>
  <Paragraphs>10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アイアイ・アソシエイツ4</dc:creator>
  <cp:lastModifiedBy>NEC-PCuser</cp:lastModifiedBy>
  <cp:revision>65</cp:revision>
  <cp:lastPrinted>2021-07-29T19:47:58Z</cp:lastPrinted>
  <dcterms:created xsi:type="dcterms:W3CDTF">2021-01-28T05:20:10Z</dcterms:created>
  <dcterms:modified xsi:type="dcterms:W3CDTF">2021-07-31T15:55:02Z</dcterms:modified>
</cp:coreProperties>
</file>