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89"/>
  </p:normalViewPr>
  <p:slideViewPr>
    <p:cSldViewPr>
      <p:cViewPr>
        <p:scale>
          <a:sx n="100" d="100"/>
          <a:sy n="100" d="100"/>
        </p:scale>
        <p:origin x="-3198" y="-6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7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5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0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39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34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12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5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00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0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19B1-FDBD-411C-8C30-3855536ECFBC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2C56-656A-44EF-8CC8-94169BDB2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名古屋・住まいの防犯リフォーム専門店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9" b="100000" l="3125" r="95703"/>
                    </a14:imgEffect>
                    <a14:imgEffect>
                      <a14:brightnessContrast brigh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6476"/>
            <a:ext cx="7101408" cy="600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-27384" y="107504"/>
            <a:ext cx="3271788" cy="3939540"/>
            <a:chOff x="2504708" y="4110335"/>
            <a:chExt cx="3271788" cy="3939540"/>
          </a:xfrm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</p:grpSpPr>
        <p:sp>
          <p:nvSpPr>
            <p:cNvPr id="7" name="正方形/長方形 6"/>
            <p:cNvSpPr/>
            <p:nvPr/>
          </p:nvSpPr>
          <p:spPr>
            <a:xfrm>
              <a:off x="2504708" y="4110335"/>
              <a:ext cx="1848584" cy="39395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25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5</a:t>
              </a:r>
              <a:endParaRPr lang="ja-JP" altLang="en-US" sz="25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155539" y="5631636"/>
              <a:ext cx="1620957" cy="193899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12000" b="1" spc="300" dirty="0" err="1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th</a:t>
              </a:r>
              <a:endParaRPr lang="ja-JP" altLang="en-US" sz="12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3061487" y="2495967"/>
            <a:ext cx="3687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anniversary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5984" y="-26987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第</a:t>
            </a:r>
            <a:r>
              <a:rPr lang="en-US" altLang="zh-TW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60</a:t>
            </a:r>
            <a:r>
              <a:rPr lang="zh-TW" altLang="en-US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回 </a:t>
            </a:r>
            <a:r>
              <a:rPr lang="ja-JP" altLang="en-US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コミュニティサロン</a:t>
            </a:r>
            <a:r>
              <a:rPr lang="en-US" altLang="ja-JP" dirty="0" err="1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iDOBATA</a:t>
            </a:r>
            <a:r>
              <a:rPr lang="zh-TW" altLang="en-US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愛知支店  </a:t>
            </a:r>
            <a:r>
              <a:rPr lang="en-US" altLang="zh-TW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5</a:t>
            </a:r>
            <a:r>
              <a:rPr lang="zh-TW" altLang="en-US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周年記念</a:t>
            </a:r>
            <a:endParaRPr kumimoji="1" lang="ja-JP" altLang="en-US" dirty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24" y="333053"/>
            <a:ext cx="683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令和維新からイキテクチカラ</a:t>
            </a:r>
            <a:endParaRPr kumimoji="1" lang="ja-JP" altLang="en-US" sz="3600" b="1" dirty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32656" y="4846521"/>
            <a:ext cx="792088" cy="35030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参加費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32656" y="3837333"/>
            <a:ext cx="792088" cy="3061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日 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332656" y="4315785"/>
            <a:ext cx="792088" cy="31250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会 場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46190" y="4324618"/>
            <a:ext cx="4579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ZOOM</a:t>
            </a:r>
            <a:r>
              <a:rPr lang="ja-JP" alt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会場（</a:t>
            </a:r>
            <a:r>
              <a:rPr lang="ja-JP" altLang="en-US" sz="1200" b="1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セミナールーム開催から変更となりました</a:t>
            </a:r>
            <a:r>
              <a:rPr lang="ja-JP" alt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3009" y="4790574"/>
            <a:ext cx="4604146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会員   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2,200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お子様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1,100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b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非会員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3,300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お子様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1,650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※18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才未満をお子さまとさせて頂きます。　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お支払期日 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)15:00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まで。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 お支払期日以降のお申込みの場合はお申込みより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日以内にお支払いください。</a:t>
            </a:r>
            <a:endParaRPr lang="en-US" altLang="ja-JP" sz="9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32656" y="5860261"/>
            <a:ext cx="792088" cy="3600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振込先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14731" y="3920561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30~16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endParaRPr lang="ja-JP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43988" y="3779912"/>
            <a:ext cx="382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kumimoji="1"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52736" y="5781278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【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振込先</a:t>
            </a:r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】 </a:t>
            </a:r>
            <a:endParaRPr lang="en-US" altLang="ja-JP" sz="1200" dirty="0" smtClean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  <a:p>
            <a:r>
              <a:rPr lang="ja-JP" altLang="en-US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 </a:t>
            </a:r>
            <a:r>
              <a:rPr lang="en-US" altLang="ja-JP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◇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ゆう</a:t>
            </a:r>
            <a:r>
              <a:rPr lang="ja-JP" altLang="en-US" sz="1200" dirty="0" err="1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ちょ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銀行 記号：</a:t>
            </a:r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12050 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番号：</a:t>
            </a:r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12394141 </a:t>
            </a:r>
          </a:p>
          <a:p>
            <a:r>
              <a:rPr lang="ja-JP" altLang="en-US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 </a:t>
            </a:r>
            <a:r>
              <a:rPr lang="en-US" altLang="ja-JP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◇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他銀行からの振り込みの場合 店名：二〇八</a:t>
            </a:r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(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ニゼロハチ</a:t>
            </a:r>
            <a:r>
              <a:rPr lang="en-US" altLang="ja-JP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)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 </a:t>
            </a:r>
            <a:endParaRPr lang="en-US" altLang="ja-JP" sz="1200" dirty="0" smtClean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  <a:p>
            <a:r>
              <a:rPr lang="ja-JP" altLang="en-US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 　普通 口座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番号 </a:t>
            </a:r>
            <a:r>
              <a:rPr lang="en-US" altLang="ja-JP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1239414</a:t>
            </a:r>
            <a:r>
              <a:rPr lang="ja-JP" altLang="en-US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 </a:t>
            </a:r>
            <a:r>
              <a:rPr lang="en-US" altLang="ja-JP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◆</a:t>
            </a:r>
            <a:r>
              <a:rPr lang="ja-JP" altLang="en-US" sz="12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口座名 シーエスイドバタ</a:t>
            </a:r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(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カ</a:t>
            </a:r>
            <a:r>
              <a:rPr lang="en-US" altLang="ja-JP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)</a:t>
            </a:r>
            <a:r>
              <a:rPr lang="ja-JP" altLang="en-US" sz="12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アイチシテン</a:t>
            </a:r>
          </a:p>
          <a:p>
            <a:endParaRPr kumimoji="1" lang="ja-JP" altLang="en-US" sz="1200" dirty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0116" y="923399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愛</a:t>
            </a:r>
            <a:r>
              <a:rPr kumimoji="1" lang="ja-JP" altLang="en-US" sz="7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知支店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-5350" y="7769033"/>
            <a:ext cx="6863350" cy="2959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1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回 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コミュニティサロン </a:t>
            </a:r>
            <a:r>
              <a:rPr lang="en-US" altLang="ja-JP" sz="11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iDOBATA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愛知支店 参加申込書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【2020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日（日）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1334" y="8131530"/>
            <a:ext cx="6829743" cy="907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-5350" y="8457405"/>
            <a:ext cx="68464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-5350" y="8745437"/>
            <a:ext cx="68464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-43512" y="8202102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お名前（ふりがな）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0812" y="8481554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6914" y="879162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区分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10861" y="8211004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ご紹介者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78691" y="8494844"/>
            <a:ext cx="4395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1279724" y="8139005"/>
            <a:ext cx="0" cy="88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4509120" y="8139005"/>
            <a:ext cx="1540" cy="31784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509120" y="8460243"/>
            <a:ext cx="1741" cy="28292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274677" y="8131530"/>
            <a:ext cx="1540" cy="31784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276217" y="8460243"/>
            <a:ext cx="1741" cy="28292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524" y="7689041"/>
            <a:ext cx="2841602" cy="450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016398" y="7689041"/>
            <a:ext cx="2841602" cy="450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136855" y="7596336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キリトリ</a:t>
            </a:r>
            <a:endParaRPr kumimoji="1" lang="ja-JP" altLang="en-US" sz="800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370175" y="8821221"/>
            <a:ext cx="144016" cy="1452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033671" y="8821221"/>
            <a:ext cx="144016" cy="1452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4005064" y="8821221"/>
            <a:ext cx="144016" cy="1452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84784" y="8799887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アソシエイツ会員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52606" y="8792401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非会員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111868" y="8792401"/>
            <a:ext cx="26581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コミュニティサロン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iDOBATA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愛知支店へ初参加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0302" y="3338339"/>
            <a:ext cx="59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立ち上げメンバー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年間の軌跡と奇跡～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42211" y="6635849"/>
            <a:ext cx="46666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コミュニティサロン</a:t>
            </a:r>
            <a:r>
              <a:rPr lang="en-US" altLang="ja-JP" sz="11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iDOBATA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愛知支店運営事務局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mail:csidobata.aichi@gmail.com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8828" y="7020272"/>
            <a:ext cx="457048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キャンセルポリシー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お申込みが完了した時点で参加費が発生致します。</a:t>
            </a: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万が一ご参加頂けない場合でも参加費はお支払い下さい。</a:t>
            </a: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また、お支払いいただきました参加費は、返金致しかねますのでご了承ください。</a:t>
            </a:r>
            <a:endParaRPr kumimoji="1"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95" y="4544391"/>
            <a:ext cx="1051240" cy="1043623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500196" y="4376167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申込フォーム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 descr="画面の領域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89" b="98778" l="2189" r="9781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22" y="1294566"/>
            <a:ext cx="592757" cy="55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1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140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wataru</dc:creator>
  <cp:lastModifiedBy>wataru</cp:lastModifiedBy>
  <cp:revision>31</cp:revision>
  <cp:lastPrinted>2020-07-30T03:22:47Z</cp:lastPrinted>
  <dcterms:created xsi:type="dcterms:W3CDTF">2020-06-15T14:47:08Z</dcterms:created>
  <dcterms:modified xsi:type="dcterms:W3CDTF">2020-07-30T03:22:57Z</dcterms:modified>
</cp:coreProperties>
</file>